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oboto Bold" charset="1" panose="02000000000000000000"/>
      <p:regular r:id="rId14"/>
    </p:embeddedFont>
    <p:embeddedFont>
      <p:font typeface="Roboto" charset="1" panose="02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90053" y="8683329"/>
            <a:ext cx="669247" cy="669247"/>
          </a:xfrm>
          <a:custGeom>
            <a:avLst/>
            <a:gdLst/>
            <a:ahLst/>
            <a:cxnLst/>
            <a:rect r="r" b="b" t="t" l="l"/>
            <a:pathLst>
              <a:path h="669247" w="669247">
                <a:moveTo>
                  <a:pt x="0" y="0"/>
                </a:moveTo>
                <a:lnTo>
                  <a:pt x="669247" y="0"/>
                </a:lnTo>
                <a:lnTo>
                  <a:pt x="669247" y="669247"/>
                </a:lnTo>
                <a:lnTo>
                  <a:pt x="0" y="6692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177219" y="-27570"/>
            <a:ext cx="10330347" cy="6444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796"/>
              </a:lnSpc>
            </a:pPr>
            <a:r>
              <a:rPr lang="en-US" b="true" sz="18425" spc="-737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My Travel Plan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53127" y="4586605"/>
            <a:ext cx="64893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  <a:spcBef>
                <a:spcPct val="0"/>
              </a:spcBef>
            </a:pPr>
            <a:r>
              <a:rPr lang="en-US" sz="3200" spc="128">
                <a:solidFill>
                  <a:srgbClr val="582429"/>
                </a:solidFill>
                <a:latin typeface="Roboto"/>
                <a:ea typeface="Roboto"/>
                <a:cs typeface="Roboto"/>
                <a:sym typeface="Roboto"/>
              </a:rPr>
              <a:t>5 DAYS 4 NIGHTS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53127" y="3971290"/>
            <a:ext cx="64893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2025 SEPT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15072" y="8791258"/>
            <a:ext cx="353524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400" spc="4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Check Details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51616" y="1671847"/>
            <a:ext cx="9219298" cy="7114389"/>
          </a:xfrm>
          <a:custGeom>
            <a:avLst/>
            <a:gdLst/>
            <a:ahLst/>
            <a:cxnLst/>
            <a:rect r="r" b="b" t="t" l="l"/>
            <a:pathLst>
              <a:path h="7114389" w="9219298">
                <a:moveTo>
                  <a:pt x="0" y="0"/>
                </a:moveTo>
                <a:lnTo>
                  <a:pt x="9219298" y="0"/>
                </a:lnTo>
                <a:lnTo>
                  <a:pt x="9219298" y="7114389"/>
                </a:lnTo>
                <a:lnTo>
                  <a:pt x="0" y="7114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2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41984"/>
            <a:ext cx="8115300" cy="1062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9"/>
              </a:lnSpc>
            </a:pPr>
            <a:r>
              <a:rPr lang="en-US" sz="6185" spc="-247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Table of Contents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821305"/>
            <a:ext cx="4057650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Trip Ove</a:t>
            </a: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76950" y="2821305"/>
            <a:ext cx="7736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711575"/>
            <a:ext cx="4057650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Arrival &amp; Departure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76950" y="3711575"/>
            <a:ext cx="7736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601845"/>
            <a:ext cx="4057650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Acc</a:t>
            </a: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ommodation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76950" y="4601845"/>
            <a:ext cx="7736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492115"/>
            <a:ext cx="4057650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Food Ex</a:t>
            </a: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perience List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76950" y="5492115"/>
            <a:ext cx="7736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382385"/>
            <a:ext cx="4057650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Budget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76950" y="6382385"/>
            <a:ext cx="7736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90053" y="8589053"/>
            <a:ext cx="669247" cy="66924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94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914261" y="346123"/>
            <a:ext cx="4834755" cy="9427251"/>
          </a:xfrm>
          <a:custGeom>
            <a:avLst/>
            <a:gdLst/>
            <a:ahLst/>
            <a:cxnLst/>
            <a:rect r="r" b="b" t="t" l="l"/>
            <a:pathLst>
              <a:path h="9427251" w="4834755">
                <a:moveTo>
                  <a:pt x="0" y="0"/>
                </a:moveTo>
                <a:lnTo>
                  <a:pt x="4834755" y="0"/>
                </a:lnTo>
                <a:lnTo>
                  <a:pt x="4834755" y="9427251"/>
                </a:lnTo>
                <a:lnTo>
                  <a:pt x="0" y="94272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833" t="0" r="-1483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99439"/>
            <a:ext cx="8115300" cy="1104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39"/>
              </a:lnSpc>
            </a:pPr>
            <a:r>
              <a:rPr lang="en-US" sz="6385" spc="-255" b="true">
                <a:solidFill>
                  <a:srgbClr val="F9943B"/>
                </a:solidFill>
                <a:latin typeface="Roboto Bold"/>
                <a:ea typeface="Roboto Bold"/>
                <a:cs typeface="Roboto Bold"/>
                <a:sym typeface="Roboto Bold"/>
              </a:rPr>
              <a:t>Trip 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8649" y="6532245"/>
            <a:ext cx="3004665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5 Days /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4 Nights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8649" y="5664320"/>
            <a:ext cx="300466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b="true" sz="3499" spc="139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Duration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086350" y="6532245"/>
            <a:ext cx="3004665" cy="260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Loc</a:t>
            </a: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al Culture, Light Adventure, Food &amp; 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Eiffel Tower exploration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86350" y="5664320"/>
            <a:ext cx="300466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b="true" sz="3499" spc="139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Major Focus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584816"/>
            <a:ext cx="3004665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 spc="123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Tr</a:t>
            </a:r>
            <a:r>
              <a:rPr lang="en-US" sz="3099" spc="123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ain &amp; foot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587199"/>
            <a:ext cx="3004665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b="true" sz="3399" spc="135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Mode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86350" y="3572751"/>
            <a:ext cx="3004665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Semi-budget,</a:t>
            </a:r>
            <a:r>
              <a:rPr lang="en-US" sz="2999" spc="119">
                <a:solidFill>
                  <a:srgbClr val="5CA6CE"/>
                </a:solidFill>
                <a:latin typeface="Roboto"/>
                <a:ea typeface="Roboto"/>
                <a:cs typeface="Roboto"/>
                <a:sym typeface="Roboto"/>
              </a:rPr>
              <a:t> solo or duo trip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86350" y="2596724"/>
            <a:ext cx="3004665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b="true" sz="3499" spc="139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Type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672609" y="8687457"/>
            <a:ext cx="50413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90053" y="8589053"/>
            <a:ext cx="669247" cy="66924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94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876" y="-16909"/>
            <a:ext cx="18278124" cy="3759550"/>
          </a:xfrm>
          <a:custGeom>
            <a:avLst/>
            <a:gdLst/>
            <a:ahLst/>
            <a:cxnLst/>
            <a:rect r="r" b="b" t="t" l="l"/>
            <a:pathLst>
              <a:path h="3759550" w="18278124">
                <a:moveTo>
                  <a:pt x="0" y="0"/>
                </a:moveTo>
                <a:lnTo>
                  <a:pt x="18278124" y="0"/>
                </a:lnTo>
                <a:lnTo>
                  <a:pt x="18278124" y="3759550"/>
                </a:lnTo>
                <a:lnTo>
                  <a:pt x="0" y="3759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998" r="0" b="-5615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35275"/>
            <a:ext cx="8115300" cy="136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79"/>
              </a:lnSpc>
            </a:pPr>
            <a:r>
              <a:rPr lang="en-US" sz="7985" spc="-319" b="true">
                <a:solidFill>
                  <a:srgbClr val="BACDE1"/>
                </a:solidFill>
                <a:latin typeface="Roboto Bold"/>
                <a:ea typeface="Roboto Bold"/>
                <a:cs typeface="Roboto Bold"/>
                <a:sym typeface="Roboto Bold"/>
              </a:rPr>
              <a:t>Arrival &amp; Departure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373571"/>
            <a:ext cx="3004665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21211F"/>
                </a:solidFill>
                <a:latin typeface="Roboto"/>
                <a:ea typeface="Roboto"/>
                <a:cs typeface="Roboto"/>
                <a:sym typeface="Roboto"/>
              </a:rPr>
              <a:t>08:15</a:t>
            </a:r>
            <a:r>
              <a:rPr lang="en-US" sz="2799" spc="111">
                <a:solidFill>
                  <a:srgbClr val="21211F"/>
                </a:solidFill>
                <a:latin typeface="Roboto"/>
                <a:ea typeface="Roboto"/>
                <a:cs typeface="Roboto"/>
                <a:sym typeface="Roboto"/>
              </a:rPr>
              <a:t> AM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567756"/>
            <a:ext cx="3004665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Departure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83340" y="5373571"/>
            <a:ext cx="3004665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04:10</a:t>
            </a: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83340" y="4567756"/>
            <a:ext cx="3004665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Arrival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672609" y="8687457"/>
            <a:ext cx="50413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99995" y="5373571"/>
            <a:ext cx="3004665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06:45</a:t>
            </a: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99995" y="4567756"/>
            <a:ext cx="3004665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Departure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54635" y="5373571"/>
            <a:ext cx="3004665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12:15</a:t>
            </a: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AM (+1)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254635" y="4567756"/>
            <a:ext cx="3004665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Arrival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3906086"/>
            <a:ext cx="5256972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FRANCE TO PARIS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99995" y="3876751"/>
            <a:ext cx="5256972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PARIS TO FRANCE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8303895"/>
            <a:ext cx="175234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b="true" sz="2400">
                <a:solidFill>
                  <a:srgbClr val="F9943B"/>
                </a:solidFill>
                <a:latin typeface="Roboto Bold"/>
                <a:ea typeface="Roboto Bold"/>
                <a:cs typeface="Roboto Bold"/>
                <a:sym typeface="Roboto Bold"/>
              </a:rPr>
              <a:t>Meals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759060" y="8303895"/>
            <a:ext cx="266936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Free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8843010"/>
            <a:ext cx="175234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b="true" sz="2400">
                <a:solidFill>
                  <a:srgbClr val="F9943B"/>
                </a:solidFill>
                <a:latin typeface="Roboto Bold"/>
                <a:ea typeface="Roboto Bold"/>
                <a:cs typeface="Roboto Bold"/>
                <a:sym typeface="Roboto Bold"/>
              </a:rPr>
              <a:t>Luggage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759060" y="8843010"/>
            <a:ext cx="266936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30 kg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90053" y="8589053"/>
            <a:ext cx="669247" cy="66924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94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718959" y="2159177"/>
            <a:ext cx="10260741" cy="6585429"/>
          </a:xfrm>
          <a:custGeom>
            <a:avLst/>
            <a:gdLst/>
            <a:ahLst/>
            <a:cxnLst/>
            <a:rect r="r" b="b" t="t" l="l"/>
            <a:pathLst>
              <a:path h="6585429" w="10260741">
                <a:moveTo>
                  <a:pt x="0" y="0"/>
                </a:moveTo>
                <a:lnTo>
                  <a:pt x="10260741" y="0"/>
                </a:lnTo>
                <a:lnTo>
                  <a:pt x="10260741" y="6585430"/>
                </a:lnTo>
                <a:lnTo>
                  <a:pt x="0" y="658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963" r="0" b="-3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07364"/>
            <a:ext cx="8115300" cy="1196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39"/>
              </a:lnSpc>
            </a:pPr>
            <a:r>
              <a:rPr lang="en-US" sz="6885" spc="-275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Accommod</a:t>
            </a:r>
            <a:r>
              <a:rPr lang="en-US" sz="6885" spc="-275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672609" y="8687457"/>
            <a:ext cx="50413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907464"/>
            <a:ext cx="611678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F9943B"/>
                </a:solidFill>
                <a:latin typeface="Roboto Bold"/>
                <a:ea typeface="Roboto Bold"/>
                <a:cs typeface="Roboto Bold"/>
                <a:sym typeface="Roboto Bold"/>
              </a:rPr>
              <a:t>4 NIGHTS AT GUESTHOUSE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703003"/>
            <a:ext cx="6116784" cy="336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12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Clean + cozy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12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Shared kitchen, optional private room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12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Laundry access</a:t>
            </a:r>
          </a:p>
          <a:p>
            <a:pPr algn="l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spc="12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Local area walkable</a:t>
            </a:r>
          </a:p>
          <a:p>
            <a:pPr algn="l" marL="690881" indent="-345440" lvl="1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spc="12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Beautiful view...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3080" y="7376883"/>
            <a:ext cx="175234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b="true" sz="2400">
                <a:solidFill>
                  <a:srgbClr val="F9943B"/>
                </a:solidFill>
                <a:latin typeface="Roboto Bold"/>
                <a:ea typeface="Roboto Bold"/>
                <a:cs typeface="Roboto Bold"/>
                <a:sym typeface="Roboto Bold"/>
              </a:rPr>
              <a:t>Address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15424" y="7376883"/>
            <a:ext cx="438642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Champs Elsees...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90053" y="8589053"/>
            <a:ext cx="669247" cy="66924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94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7849" y="3181808"/>
            <a:ext cx="4204055" cy="3448203"/>
          </a:xfrm>
          <a:custGeom>
            <a:avLst/>
            <a:gdLst/>
            <a:ahLst/>
            <a:cxnLst/>
            <a:rect r="r" b="b" t="t" l="l"/>
            <a:pathLst>
              <a:path h="3448203" w="4204055">
                <a:moveTo>
                  <a:pt x="0" y="0"/>
                </a:moveTo>
                <a:lnTo>
                  <a:pt x="4204055" y="0"/>
                </a:lnTo>
                <a:lnTo>
                  <a:pt x="4204055" y="3448203"/>
                </a:lnTo>
                <a:lnTo>
                  <a:pt x="0" y="34482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40" t="0" r="-41725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896015" y="3129328"/>
            <a:ext cx="3822378" cy="3500683"/>
          </a:xfrm>
          <a:custGeom>
            <a:avLst/>
            <a:gdLst/>
            <a:ahLst/>
            <a:cxnLst/>
            <a:rect r="r" b="b" t="t" l="l"/>
            <a:pathLst>
              <a:path h="3500683" w="3822378">
                <a:moveTo>
                  <a:pt x="0" y="0"/>
                </a:moveTo>
                <a:lnTo>
                  <a:pt x="3822377" y="0"/>
                </a:lnTo>
                <a:lnTo>
                  <a:pt x="3822377" y="3500683"/>
                </a:lnTo>
                <a:lnTo>
                  <a:pt x="0" y="3500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2269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237925" y="3129328"/>
            <a:ext cx="4218381" cy="3448203"/>
          </a:xfrm>
          <a:custGeom>
            <a:avLst/>
            <a:gdLst/>
            <a:ahLst/>
            <a:cxnLst/>
            <a:rect r="r" b="b" t="t" l="l"/>
            <a:pathLst>
              <a:path h="3448203" w="4218381">
                <a:moveTo>
                  <a:pt x="0" y="0"/>
                </a:moveTo>
                <a:lnTo>
                  <a:pt x="4218382" y="0"/>
                </a:lnTo>
                <a:lnTo>
                  <a:pt x="4218382" y="3448203"/>
                </a:lnTo>
                <a:lnTo>
                  <a:pt x="0" y="34482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927" t="-7782" r="-53657" b="-3434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975840" y="3181808"/>
            <a:ext cx="3857315" cy="3395723"/>
          </a:xfrm>
          <a:custGeom>
            <a:avLst/>
            <a:gdLst/>
            <a:ahLst/>
            <a:cxnLst/>
            <a:rect r="r" b="b" t="t" l="l"/>
            <a:pathLst>
              <a:path h="3395723" w="3857315">
                <a:moveTo>
                  <a:pt x="0" y="0"/>
                </a:moveTo>
                <a:lnTo>
                  <a:pt x="3857315" y="0"/>
                </a:lnTo>
                <a:lnTo>
                  <a:pt x="3857315" y="3395723"/>
                </a:lnTo>
                <a:lnTo>
                  <a:pt x="0" y="3395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7721" t="-46463" r="-37081" b="-4074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0" y="7746976"/>
            <a:ext cx="18288000" cy="3998710"/>
          </a:xfrm>
          <a:custGeom>
            <a:avLst/>
            <a:gdLst/>
            <a:ahLst/>
            <a:cxnLst/>
            <a:rect r="r" b="b" t="t" l="l"/>
            <a:pathLst>
              <a:path h="3998710" w="18288000">
                <a:moveTo>
                  <a:pt x="0" y="0"/>
                </a:moveTo>
                <a:lnTo>
                  <a:pt x="18288000" y="0"/>
                </a:lnTo>
                <a:lnTo>
                  <a:pt x="18288000" y="3998711"/>
                </a:lnTo>
                <a:lnTo>
                  <a:pt x="0" y="39987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87312" r="0" b="-69945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741984"/>
            <a:ext cx="8115300" cy="1062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9"/>
              </a:lnSpc>
            </a:pPr>
            <a:r>
              <a:rPr lang="en-US" sz="6185" spc="-247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Food Experience List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672609" y="8687457"/>
            <a:ext cx="50413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2190" y="6870676"/>
            <a:ext cx="340971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1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Croissants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34286" y="6849086"/>
            <a:ext cx="3409714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Macarons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199640" y="6849086"/>
            <a:ext cx="3409714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Jambon Burre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96156" y="6849086"/>
            <a:ext cx="3228499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11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French Onion Soup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90053" y="8589053"/>
            <a:ext cx="669247" cy="66924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9943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3124200"/>
          <a:ext cx="8077200" cy="6134100"/>
        </p:xfrm>
        <a:graphic>
          <a:graphicData uri="http://schemas.openxmlformats.org/drawingml/2006/table">
            <a:tbl>
              <a:tblPr/>
              <a:tblGrid>
                <a:gridCol w="5965749"/>
                <a:gridCol w="2111451"/>
              </a:tblGrid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Category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FFFFFF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Cost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Flights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$300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Accommodation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$180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Food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Transport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$60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Tickets/Entry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Paris exploration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$70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667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Total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$750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10321660" y="0"/>
            <a:ext cx="7966340" cy="11280734"/>
          </a:xfrm>
          <a:custGeom>
            <a:avLst/>
            <a:gdLst/>
            <a:ahLst/>
            <a:cxnLst/>
            <a:rect r="r" b="b" t="t" l="l"/>
            <a:pathLst>
              <a:path h="11280734" w="7966340">
                <a:moveTo>
                  <a:pt x="0" y="0"/>
                </a:moveTo>
                <a:lnTo>
                  <a:pt x="7966340" y="0"/>
                </a:lnTo>
                <a:lnTo>
                  <a:pt x="7966340" y="11280734"/>
                </a:lnTo>
                <a:lnTo>
                  <a:pt x="0" y="112807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1033" t="0" r="-5553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699439"/>
            <a:ext cx="8115300" cy="11046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39"/>
              </a:lnSpc>
            </a:pPr>
            <a:r>
              <a:rPr lang="en-US" sz="6385" spc="-255" b="true">
                <a:solidFill>
                  <a:srgbClr val="502D9A"/>
                </a:solidFill>
                <a:latin typeface="Roboto Bold"/>
                <a:ea typeface="Roboto Bold"/>
                <a:cs typeface="Roboto Bold"/>
                <a:sym typeface="Roboto Bold"/>
              </a:rPr>
              <a:t>Budget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672609" y="8687457"/>
            <a:ext cx="50413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9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666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590053" y="8683329"/>
            <a:ext cx="669247" cy="669247"/>
          </a:xfrm>
          <a:custGeom>
            <a:avLst/>
            <a:gdLst/>
            <a:ahLst/>
            <a:cxnLst/>
            <a:rect r="r" b="b" t="t" l="l"/>
            <a:pathLst>
              <a:path h="669247" w="669247">
                <a:moveTo>
                  <a:pt x="669247" y="0"/>
                </a:moveTo>
                <a:lnTo>
                  <a:pt x="0" y="0"/>
                </a:lnTo>
                <a:lnTo>
                  <a:pt x="0" y="669247"/>
                </a:lnTo>
                <a:lnTo>
                  <a:pt x="669247" y="669247"/>
                </a:lnTo>
                <a:lnTo>
                  <a:pt x="66924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-253999"/>
            <a:ext cx="16230600" cy="4464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0"/>
              </a:lnSpc>
            </a:pPr>
            <a:r>
              <a:rPr lang="en-US" b="true" sz="26000" spc="-1040">
                <a:solidFill>
                  <a:srgbClr val="9A332D"/>
                </a:solidFill>
                <a:latin typeface="Roboto Bold"/>
                <a:ea typeface="Roboto Bold"/>
                <a:cs typeface="Roboto Bold"/>
                <a:sym typeface="Roboto Bold"/>
              </a:rPr>
              <a:t>The End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99303" y="4586605"/>
            <a:ext cx="648939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b="true" sz="3200" spc="128">
                <a:solidFill>
                  <a:srgbClr val="502D9A"/>
                </a:solidFill>
                <a:latin typeface="Roboto Bold"/>
                <a:ea typeface="Roboto Bold"/>
                <a:cs typeface="Roboto Bold"/>
                <a:sym typeface="Roboto Bold"/>
              </a:rPr>
              <a:t>SEE YOU AT NEXT TRIP!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15072" y="8791258"/>
            <a:ext cx="3535244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400" spc="48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@reallygreatsite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DAGvvByPXmA</dc:identifier>
  <dcterms:modified xsi:type="dcterms:W3CDTF">2011-08-01T06:04:30Z</dcterms:modified>
  <cp:revision>1</cp:revision>
  <dc:title>Presented by Borcelle Group</dc:title>
</cp:coreProperties>
</file>

<file path=docProps/thumbnail.jpeg>
</file>